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46A72-3328-48C9-82E5-26B3D4654541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463D9-5FF4-4ABC-AA16-86AF1DA134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avatars.mds.yandex.net/get-pdb/753890/f2221b24-6f0c-41ad-9610-25146137d134/s120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124744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Физкультурный досуг для детей </a:t>
            </a:r>
            <a:r>
              <a:rPr lang="ru-RU" sz="6000" b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средней группы </a:t>
            </a:r>
            <a:r>
              <a:rPr lang="ru-RU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«</a:t>
            </a:r>
            <a:r>
              <a:rPr lang="ru-RU" sz="60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Кыйсьысьл</a:t>
            </a:r>
            <a:r>
              <a:rPr lang="ru-RU" sz="60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ӧн лэч</a:t>
            </a:r>
            <a:r>
              <a:rPr lang="ru-RU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 туй </a:t>
            </a:r>
            <a:r>
              <a:rPr lang="ru-RU" sz="60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кузя</a:t>
            </a:r>
            <a:r>
              <a:rPr lang="ru-RU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».</a:t>
            </a:r>
            <a:endParaRPr lang="ru-RU" sz="60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869160"/>
            <a:ext cx="8064895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№2» с. Помоздино.</a:t>
            </a:r>
          </a:p>
          <a:p>
            <a:pPr algn="ctr"/>
            <a:r>
              <a:rPr lang="ru-RU" sz="2800" b="1" cap="none" spc="0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– Селиванова Е. И.</a:t>
            </a:r>
            <a:endParaRPr lang="ru-RU" sz="2800" b="1" cap="none" spc="0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нежинка фон изображение_Фото номер 400799742_PSD Формат  изображения_ru.lovepik.co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0688"/>
            <a:ext cx="9144000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Челядь дыр –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дзик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кадколаст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мын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мортл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мортыс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вм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ёнм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кып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сямс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Ставс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мый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кага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босьт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ич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дырйы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коль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водз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выл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мортыдк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д.</a:t>
            </a:r>
          </a:p>
          <a:p>
            <a:pPr algn="ctr"/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Ордйысиг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н,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вермасиг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 с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вм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 досуг (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эштан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дыр)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лэпт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челядьлысь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кол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занятиееяс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сет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бур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мывкыд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кагал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оганизм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выл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выдержка, внимание,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сюсьлун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пыксь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м, 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тувтч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м, мук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дк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артм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дч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м,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ладм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м.</a:t>
            </a:r>
            <a:endParaRPr lang="ru-RU" sz="32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D6009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D6009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 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D6009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детские фоны | Записи с меткой детские фоны | Дневник rosinka7304 :  LiveInternet - Российский Сервис Онлайн-Дневников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досуг ну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дсь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тчыд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лысьнас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Ну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дсь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рытъя</a:t>
            </a: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</a:t>
            </a:r>
            <a:r>
              <a:rPr lang="en-US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сэтш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лунъяс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абу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занятие.</a:t>
            </a:r>
          </a:p>
          <a:p>
            <a:pPr algn="ctr"/>
            <a:endParaRPr lang="ru-RU" sz="32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12776"/>
            <a:ext cx="914399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досуг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верм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ну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дсьыны</a:t>
            </a:r>
            <a:endParaRPr lang="ru-RU" sz="32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жырйын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ывла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вылын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Кузьтаыс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й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досугл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 челядь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арлыд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сайын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(20-40 минут).</a:t>
            </a:r>
          </a:p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Оз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позь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нюж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дны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досугс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</a:t>
            </a:r>
          </a:p>
          <a:p>
            <a:pPr algn="ctr"/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Кор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челядь пет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эб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сысь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этшысь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тай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лёка т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дч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челядьл</a:t>
            </a:r>
            <a:r>
              <a:rPr lang="en-US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дзоньвидзалун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вылын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расивая снежинка зима синий справочный материал, красивый, снежинка, Синий  фон Фоновое изображение для бесплатной загрузк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общее укрепление и оздоровление детей посредством спортивно-игровой деятельности, пропаганда здорового образа жизни.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развитие психофизических качеств (быстрота, ловкость, сила, внимание, координация, равновесие и т.д.);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двигательных навыков и умений детей;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развитие творческих и двигательных способностей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создание радостной и доброжелательной атмосферы в ходе мероприятия;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воспитание интереса к физическим упражнениям и подвижным играм.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Оборудование :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кирпичики строительные, длинная веревка, обручи, мешочки с песком, лопатки, маленькие обручи, снегоступы из картона, маска сороки.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u="sng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и приемы: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Наглядные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(показ, демонстрация)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Словесные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(художественное слово, беседа, вопрос-ответ)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Игровые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 подвижные игры, сюрпризный момент)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Практические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(упражнения)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Педагогические технологии: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личностно-ориентированная, исследовательские, игровые.</a:t>
            </a:r>
          </a:p>
          <a:p>
            <a:r>
              <a:rPr lang="ru-RU" sz="1800" b="1" u="sng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 технологи: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дыхательная гимнастика, гимнастика для глаз.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/>
          </a:p>
        </p:txBody>
      </p:sp>
      <p:pic>
        <p:nvPicPr>
          <p:cNvPr id="4" name="Содержимое 3" descr="겨울 휴가 겨울 캠프 눈덩이 눈덩이 아이 포스터 겨울 캠프 겨울 방학 겨울 겨울배경, 겨울, 캠프, 겨울 배경 일러스트 및 사진 무료  다운로드 - Pngtre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дасуг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ну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м.</a:t>
            </a:r>
          </a:p>
          <a:p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Воспитатель:</a:t>
            </a:r>
          </a:p>
          <a:p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Челядь,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кыдзи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шусь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миян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сиктным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? 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Пом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сд</a:t>
            </a:r>
            <a:r>
              <a:rPr lang="el-GR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</a:p>
          <a:p>
            <a:pPr>
              <a:buFontTx/>
              <a:buChar char="-"/>
            </a:pP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Миян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Пом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сд</a:t>
            </a:r>
            <a:r>
              <a:rPr lang="el-GR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сикт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сулал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мича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пож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яг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местаын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и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сикт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г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рыс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сулал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р. </a:t>
            </a:r>
          </a:p>
          <a:p>
            <a:pPr>
              <a:buFontTx/>
              <a:buChar char="-"/>
            </a:pP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 т</a:t>
            </a:r>
            <a:r>
              <a:rPr lang="el-GR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ветлывланныд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бать-мамк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?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(челядь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вочавидз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 </a:t>
            </a:r>
          </a:p>
          <a:p>
            <a:pPr>
              <a:buFontTx/>
              <a:buChar char="-"/>
            </a:pP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Мыйла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l-GR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ветлывланныд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рас? 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(челядь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вочавидз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ны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 </a:t>
            </a:r>
          </a:p>
          <a:p>
            <a:pPr>
              <a:buFontTx/>
              <a:buChar char="-"/>
            </a:pP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Кыланныд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кодк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китшк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? Код</a:t>
            </a:r>
            <a:r>
              <a:rPr lang="el-GR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тай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вермас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лоны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? 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(челядь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вочавидз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ны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 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Локт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катша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Воспитатель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вермас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пысавны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юрас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маскас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катшалысь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.)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</a:p>
          <a:p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Катша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:</a:t>
            </a:r>
          </a:p>
          <a:p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Чол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м, челядь!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талун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съя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нул</a:t>
            </a:r>
            <a:r>
              <a:rPr lang="ru-RU" sz="2800" b="1" dirty="0" err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ы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l-GR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ян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кыйсьысьл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лэч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туй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кузя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А т</a:t>
            </a:r>
            <a:r>
              <a:rPr lang="el-GR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данныд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код</a:t>
            </a:r>
            <a:r>
              <a:rPr lang="el-GR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сэтш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мыс –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кыйсьысьыс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? 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(челядь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вочавидз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ны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 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Desktop\DSCN37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0"/>
            <a:ext cx="54726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6" name="Рисунок 5" descr="Зимний детский многослойный исходник | Фоны многослойные в PS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844824"/>
            <a:ext cx="5940152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Быд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кыйсьысьл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лэч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туй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вылас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сулал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керка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съя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медым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l-GR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отсал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i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ныд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лэптыны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керка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катша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ну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ворс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 – «В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керка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».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844824"/>
            <a:ext cx="594015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китш-котш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    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Тури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помеч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керка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лэпт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кыскал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Сизь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шинь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письк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Руч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 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вдум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жал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видз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Ворс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позь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5 ар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ссянь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Ворс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став челядь.</a:t>
            </a:r>
          </a:p>
          <a:p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Ворсысьяс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сувт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кытш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ну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дысьыс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воспитатель.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лыддь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кывбурс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в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чавны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ас б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рсяыс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петк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мъясс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Водзвыв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висьтал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челядьлы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кутш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строка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оз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ков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петк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длыны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Челядь,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кодъяс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петк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дласны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строка, код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</a:t>
            </a:r>
            <a:r>
              <a:rPr lang="el-GR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ί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воспитатель,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пет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ворс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мысь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Ворс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помас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атть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</a:t>
            </a:r>
            <a:r>
              <a:rPr lang="en-US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с)</a:t>
            </a:r>
            <a:endParaRPr lang="ru-RU" sz="20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бои для рабочего стола птица Ель зимние Природа Снежинки Снег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локта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ян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дор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кыпт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сэтш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ыджыд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вныр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мый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мен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петк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 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вот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тадзи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берг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длыс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Меным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зэв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ёна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 выл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воыс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Воспитатель: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ми 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апыштам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сын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льыштам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вылад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петк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длам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кутш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ыджыд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вныр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ми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вермам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(челядь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льт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Катша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выл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-Ми 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ί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янк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лэпт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керка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вермам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лэч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туй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кузя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Миянлы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юксьыны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кык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команда выл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(челядь ас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костас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юксь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Ӧн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ми кутам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пуктавны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налькъяс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.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Миянлы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ковмас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та выл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зыръяс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(кой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бедь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дзоля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асыкъяс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налькъяс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(Воспитатель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висьтал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мый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сэтш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мыс –кой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бедь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нальк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вермась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)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(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атть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с)</a:t>
            </a:r>
            <a:endParaRPr lang="ru-RU" sz="240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                                                                                       </a:t>
            </a:r>
            <a:endParaRPr lang="ru-RU" sz="240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6" name="Рисунок 5" descr="C:\Users\User\Desktop\DSCN36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45365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DSCN369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556792"/>
            <a:ext cx="238009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Зима. Картинки. Фоны для фотошопа | Зима, Картинки, Фо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Медым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кыйсьысь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сюся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лым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кузя,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отс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 выл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дл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сны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лызь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пыд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сал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кыс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). 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ж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снегоступъяс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код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пысал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пасьтал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 б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рын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эз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йлы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лым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пи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(Воспит</a:t>
            </a:r>
            <a:r>
              <a:rPr lang="ru-RU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тель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висьтал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гмозыс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петк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челядьлы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ралысьлысь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луйс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Ми 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янк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кутам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ордйысьны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код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сюсьджыка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мунас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снегоступъяс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ордйысь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3717032"/>
            <a:ext cx="6838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ошк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атть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с)</a:t>
            </a:r>
            <a:endParaRPr lang="ru-RU" sz="24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Desktop\DSCN369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509120"/>
            <a:ext cx="3752708" cy="209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DSCN36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Зимние сказочные фоны для Фотошоп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916832"/>
            <a:ext cx="572819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Кыйсьысь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морт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инмалысь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лыйсьысь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н.</a:t>
            </a:r>
          </a:p>
          <a:p>
            <a:pPr>
              <a:buFontTx/>
              <a:buChar char="-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съя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эм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абу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ян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рын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инмалысь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лыйсьысьяс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(Челядь 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костын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ну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«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Инмалысь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лыйсьысь</a:t>
            </a:r>
            <a:r>
              <a:rPr lang="ru-RU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» ворс</a:t>
            </a:r>
            <a:r>
              <a:rPr lang="en-US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м.</a:t>
            </a:r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юксь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кык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команда выл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шыблал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сепыс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(мешочек)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асык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(в обруч).</a:t>
            </a: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276872"/>
            <a:ext cx="91439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ошк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атть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Катшка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(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асдорас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сэтш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мсянь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видз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кыдз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лыйсянныд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синм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мыдзис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Вай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шойчч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дыштам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синъясным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челядьк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ну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синъяс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выл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упражнение)</a:t>
            </a:r>
          </a:p>
          <a:p>
            <a:endParaRPr lang="ru-RU" sz="24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Как сделать снег в фотошоп: пошаговая инструкция | ВКонтакт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петк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челядьлы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серпас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серпасал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норт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Мый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тай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татш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мыс? Код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висьталас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?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(челядь 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дмасны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висьтал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ачыс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)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Кор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лэчч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джуджыд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г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ра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кыйд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тыра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норт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вермас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кайны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ралысь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выл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и кол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удитны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сюся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чеччыштны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норт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вом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мед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ым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не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сюрны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норт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ул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-Ми 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янк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 кутам вел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дчыны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чеччавны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норт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вом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(Ну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«Код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сюсьджыка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чеччыштас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норт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вом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» ворс</a:t>
            </a:r>
            <a:r>
              <a:rPr lang="en-US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ö</a:t>
            </a:r>
            <a:r>
              <a:rPr lang="ru-RU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м )</a:t>
            </a:r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Челядь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вермась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717032"/>
            <a:ext cx="685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ошк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атть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челядь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с)</a:t>
            </a:r>
            <a:endParaRPr lang="ru-RU" sz="24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Коми – «европеизированный» финно-угорский народ России - history-thema.com  История - от древности до наших дне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2990" y="3652520"/>
            <a:ext cx="4271010" cy="320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Зимние сказочные фоны для Фотошоп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-А т</a:t>
            </a:r>
            <a:r>
              <a:rPr lang="el-GR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т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данныд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мый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кыял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рса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лэбачьяс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с?</a:t>
            </a:r>
          </a:p>
          <a:p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836712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вочавидз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висьтал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петк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серпас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серпасал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–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(силок для ловли птиц)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лэч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(петля на рябчика))</a:t>
            </a:r>
          </a:p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-Ӧн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ми ворсам «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байд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» 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-Тай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вйыс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ло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н.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сулал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рын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байд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саяс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Байд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чеччыштл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пиас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б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р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ортсыас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кол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удитны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кинас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байд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с, код</a:t>
            </a:r>
            <a:r>
              <a:rPr lang="el-GR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пытшкас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. Байд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оз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удит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петны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дзуг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саяс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–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ло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н.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помас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</a:p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ошк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челядь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с)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User\Desktop\DSCN36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25144"/>
            <a:ext cx="24406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DSCN36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725144"/>
            <a:ext cx="275768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Winter backgrounds | Фоны - зима и снег » Территория дизайнера и  веб-мастера - Клипарты, Шаблоны, Иконки, Кисти, Обои, Шрифты, Скрипты ..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2714620"/>
            <a:ext cx="542928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Сідз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кыйсьысь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мортлы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кол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лі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лоны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ён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н.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рад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верман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пандасьны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ён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рса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пем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съяск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д: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ошк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й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рак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рса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каньк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да мук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дъяск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д.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-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Ме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съя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эм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абу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тіян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пиысь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ён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да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збой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челядь.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(Челядь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вермась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Кутчысь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гезй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тар-м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дар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помсяньыс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да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кыск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асланьысь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быд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)</a:t>
            </a:r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Зима, горы, снег, домик в лесу, 43 JPG фоны для фотошопа (графика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 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ні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шойччыштам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ордйысь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да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ворсыштам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- 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мыс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шусь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«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Ич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тик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пышкай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».</a:t>
            </a:r>
          </a:p>
          <a:p>
            <a:pPr>
              <a:buFontTx/>
              <a:buChar char="-"/>
            </a:pP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Ич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тик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пышкайл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</a:t>
            </a:r>
          </a:p>
          <a:p>
            <a:pPr>
              <a:buFontTx/>
              <a:buChar char="-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Кын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мыс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вись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лін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ветлін</a:t>
            </a:r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ea typeface="Verdana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Ич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тик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пышкай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?.....</a:t>
            </a:r>
          </a:p>
          <a:p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Ворсны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позь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4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арлыдсянь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Ворсысьяс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сувт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кытш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б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«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ич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тик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пышкай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с». </a:t>
            </a:r>
          </a:p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Пышкай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сувт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кытш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ш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рас да 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заводит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ветл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длыны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дорті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кытшын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сулалысь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шуал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ea typeface="Verdana"/>
              <a:cs typeface="Times New Roman" pitchFamily="18" charset="0"/>
            </a:endParaRP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кывбурлысь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кывъяс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Пышкай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петк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</a:p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сіл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вись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а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челяьдь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– м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(ПОЗЬ</a:t>
            </a:r>
            <a:r>
              <a:rPr lang="en-US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БЫДНОГЫС ВЕЖЛАВНЫ КЫВЪЯ, КЫТ</a:t>
            </a:r>
            <a:r>
              <a:rPr lang="en-US" sz="16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I</a:t>
            </a:r>
            <a:r>
              <a:rPr lang="ru-RU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ВИСЬ</a:t>
            </a:r>
            <a:r>
              <a:rPr lang="en-US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ПЫШКАЙЛ</a:t>
            </a:r>
            <a:r>
              <a:rPr lang="en-US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1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Н: ЮРЫС, КОКЫС, КИЫС И С.В.).</a:t>
            </a:r>
            <a:endParaRPr lang="ru-RU" sz="1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Снежинка фон изображение_Фото номер 400799742_PSD Формат  изображения_ru.lovepik.com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060848"/>
            <a:ext cx="5643602" cy="4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Катша</a:t>
            </a:r>
            <a:endParaRPr lang="ru-RU" sz="2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Миян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ворс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мъяс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помась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Чайта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тіянлы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ставныдлы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зэв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ёна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кажитчис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Ставныд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петк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длінныд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кутш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ті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сюсь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ён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винёв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инмалысь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лыйсьысьяс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Тіянысь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артмасны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бур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кыйсьысьяс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Воспитатель: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Атть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тінлы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катша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 Челядь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зэв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унатор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т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дмалісны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 Ми сетам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тіянлы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козин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тай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пелысь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розс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, ч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смась</a:t>
            </a:r>
            <a:r>
              <a:rPr lang="en-US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й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- А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челядьлы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сюся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ворс</a:t>
            </a:r>
            <a:r>
              <a:rPr lang="en-US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ö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мысь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 – 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кампет.</a:t>
            </a:r>
            <a:r>
              <a:rPr lang="ru-RU" sz="24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</a:t>
            </a:r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 - AVATAN PLUS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53938" y="2967335"/>
            <a:ext cx="7636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Атть</a:t>
            </a:r>
            <a:r>
              <a:rPr lang="en-US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ö</a:t>
            </a:r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 </a:t>
            </a:r>
            <a:r>
              <a:rPr lang="ru-RU" sz="5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видз</a:t>
            </a:r>
            <a:r>
              <a:rPr lang="en-US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ö</a:t>
            </a:r>
            <a:r>
              <a:rPr lang="ru-RU" sz="5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д</a:t>
            </a:r>
            <a:r>
              <a:rPr lang="en-US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ö</a:t>
            </a:r>
            <a:r>
              <a:rPr lang="ru-RU" sz="54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мсьыныд</a:t>
            </a:r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.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1854</Words>
  <Application>Microsoft Office PowerPoint</Application>
  <PresentationFormat>Экран (4:3)</PresentationFormat>
  <Paragraphs>143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   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92</cp:revision>
  <dcterms:created xsi:type="dcterms:W3CDTF">2019-03-28T17:52:17Z</dcterms:created>
  <dcterms:modified xsi:type="dcterms:W3CDTF">2021-12-03T10:42:02Z</dcterms:modified>
</cp:coreProperties>
</file>